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>
      <p:cViewPr>
        <p:scale>
          <a:sx n="94" d="100"/>
          <a:sy n="94" d="100"/>
        </p:scale>
        <p:origin x="18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8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26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65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65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0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4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0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51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2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89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78B-BB6A-3E4C-BF55-3DA1C3B1EC28}" type="datetimeFigureOut">
              <a:rPr lang="nb-NO" smtClean="0"/>
              <a:t>07.04.2026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B64-90F1-C141-9BE9-0DB3198C44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8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744378B-BB6A-3E4C-BF55-3DA1C3B1EC28}" type="datetimeFigureOut">
              <a:rPr lang="nb-NO" smtClean="0"/>
              <a:pPr/>
              <a:t>07.04.2026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DBE1B64-90F1-C141-9BE9-0DB3198C44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38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48C12DC-F29B-83C0-B240-26D9EC5C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2" y="7553588"/>
            <a:ext cx="4418419" cy="2332470"/>
          </a:xfrm>
          <a:prstGeom prst="rect">
            <a:avLst/>
          </a:prstGeom>
          <a:effectLst>
            <a:outerShdw blurRad="130502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151DD66-82F1-62CE-632C-6EC46AEF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5" y="1044291"/>
            <a:ext cx="4727267" cy="5952855"/>
          </a:xfrm>
          <a:prstGeom prst="rect">
            <a:avLst/>
          </a:prstGeom>
          <a:effectLst>
            <a:outerShdw blurRad="130502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F2E351D-359D-DFFE-29C6-837525098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990" y="3660851"/>
            <a:ext cx="2628900" cy="4737100"/>
          </a:xfrm>
          <a:prstGeom prst="rect">
            <a:avLst/>
          </a:prstGeom>
          <a:effectLst>
            <a:outerShdw blurRad="130502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0B43537-F4DF-CE9C-E26D-25D71FF47C8D}"/>
              </a:ext>
            </a:extLst>
          </p:cNvPr>
          <p:cNvSpPr txBox="1"/>
          <p:nvPr/>
        </p:nvSpPr>
        <p:spPr>
          <a:xfrm>
            <a:off x="400517" y="584332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Babygolf, Dagbladet, 12.11.1930</a:t>
            </a:r>
          </a:p>
        </p:txBody>
      </p:sp>
    </p:spTree>
    <p:extLst>
      <p:ext uri="{BB962C8B-B14F-4D97-AF65-F5344CB8AC3E}">
        <p14:creationId xmlns:p14="http://schemas.microsoft.com/office/powerpoint/2010/main" val="155499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B7072CF-7BDF-00FE-AA2F-6F932C97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34" y="624148"/>
            <a:ext cx="2815505" cy="2665345"/>
          </a:xfrm>
          <a:prstGeom prst="rect">
            <a:avLst/>
          </a:prstGeom>
          <a:effectLst>
            <a:outerShdw blurRad="100027" dist="38100" dir="2700000" sx="102000" sy="102000" algn="tl" rotWithShape="0">
              <a:prstClr val="black">
                <a:alpha val="31000"/>
              </a:prstClr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F361E79-53B9-43B6-FFE6-9773BA5EB6C9}"/>
              </a:ext>
            </a:extLst>
          </p:cNvPr>
          <p:cNvSpPr txBox="1"/>
          <p:nvPr/>
        </p:nvSpPr>
        <p:spPr>
          <a:xfrm>
            <a:off x="4259371" y="3517075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Bordbabygolf A-magasinet 27.12.1930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CEB7E92-D68A-7797-D04F-BBA9DB26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85" y="3817609"/>
            <a:ext cx="4918548" cy="6437025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3000"/>
              </a:prstClr>
            </a:outerShdw>
          </a:effec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C7A641A-8850-657F-EC33-95B233D7633D}"/>
              </a:ext>
            </a:extLst>
          </p:cNvPr>
          <p:cNvSpPr txBox="1"/>
          <p:nvPr/>
        </p:nvSpPr>
        <p:spPr>
          <a:xfrm>
            <a:off x="3706967" y="347149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 i Aftenposten 23.12.1930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6F71090-DE8B-4493-F2C8-84FA6F3C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83" y="853889"/>
            <a:ext cx="2782210" cy="2770061"/>
          </a:xfrm>
          <a:prstGeom prst="rect">
            <a:avLst/>
          </a:prstGeom>
          <a:effectLst>
            <a:outerShdw blurRad="127000" dist="38100" dir="2700000" sx="102000" sy="102000" algn="tl" rotWithShape="0">
              <a:prstClr val="black">
                <a:alpha val="39000"/>
              </a:prstClr>
            </a:outerShdw>
          </a:effectLst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5AAD343-80CB-CA03-655C-5696DAECFB0E}"/>
              </a:ext>
            </a:extLst>
          </p:cNvPr>
          <p:cNvSpPr txBox="1"/>
          <p:nvPr/>
        </p:nvSpPr>
        <p:spPr>
          <a:xfrm>
            <a:off x="323599" y="332359"/>
            <a:ext cx="4141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Aftenpsosten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25.03.1931, </a:t>
            </a:r>
          </a:p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Konkuranseresultat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8B906C9-D289-368C-09D8-416BAE459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637" y="4901406"/>
            <a:ext cx="37084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7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4B963DF-027D-0D11-A349-CD43B16D7109}"/>
              </a:ext>
            </a:extLst>
          </p:cNvPr>
          <p:cNvSpPr txBox="1"/>
          <p:nvPr/>
        </p:nvSpPr>
        <p:spPr>
          <a:xfrm>
            <a:off x="470693" y="624087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</a:rPr>
              <a:t>Dagbladet, 12. desember 1930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6D06036-E8D1-A619-09FE-EDDC2AE3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9" y="1087913"/>
            <a:ext cx="4181475" cy="8515985"/>
          </a:xfrm>
          <a:prstGeom prst="rect">
            <a:avLst/>
          </a:prstGeom>
          <a:effectLst>
            <a:outerShdw blurRad="88900" dist="38100" dir="2700000" sx="101000" sy="101000" algn="tl" rotWithShape="0">
              <a:prstClr val="black">
                <a:alpha val="38000"/>
              </a:prst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5F8814-AB32-9F02-FEC6-8AB5A118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76" y="1107791"/>
            <a:ext cx="2152650" cy="8430260"/>
          </a:xfrm>
          <a:prstGeom prst="rect">
            <a:avLst/>
          </a:prstGeom>
          <a:effectLst>
            <a:outerShdw blurRad="88900" dist="38100" dir="2700000" sx="101000" sy="101000" algn="tl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87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7B60FD5-D748-F3C3-2891-3610FC411ABE}"/>
              </a:ext>
            </a:extLst>
          </p:cNvPr>
          <p:cNvSpPr txBox="1"/>
          <p:nvPr/>
        </p:nvSpPr>
        <p:spPr>
          <a:xfrm>
            <a:off x="299556" y="693414"/>
            <a:ext cx="2550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Dagbladet 8. januar 1931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131F5FF-D1C4-2222-F1A2-B63235DD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84" b="5783"/>
          <a:stretch>
            <a:fillRect/>
          </a:stretch>
        </p:blipFill>
        <p:spPr>
          <a:xfrm>
            <a:off x="709952" y="1188173"/>
            <a:ext cx="6139770" cy="8671726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9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B274B60-0381-9EB1-A12D-F035384A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13" y="1585466"/>
            <a:ext cx="2998759" cy="3604116"/>
          </a:xfrm>
          <a:prstGeom prst="rect">
            <a:avLst/>
          </a:prstGeom>
          <a:effectLst>
            <a:outerShdw blurRad="88900" dist="38100" dir="2700000" sx="102000" sy="102000" algn="tl" rotWithShape="0">
              <a:prstClr val="black">
                <a:alpha val="38000"/>
              </a:prst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6443597-FFAC-680B-ABEB-2734DC983221}"/>
              </a:ext>
            </a:extLst>
          </p:cNvPr>
          <p:cNvSpPr txBox="1"/>
          <p:nvPr/>
        </p:nvSpPr>
        <p:spPr>
          <a:xfrm>
            <a:off x="238873" y="730294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Nordmanns-forbundet, Vol. 24, 1931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5F83DF6-CA8A-C089-6564-7ADA6BAF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3" y="1069608"/>
            <a:ext cx="3558042" cy="1934849"/>
          </a:xfrm>
          <a:prstGeom prst="rect">
            <a:avLst/>
          </a:prstGeom>
          <a:effectLst>
            <a:outerShdw blurRad="88900" dist="38100" dir="2700000" sx="102000" sy="102000" algn="tl" rotWithShape="0">
              <a:prstClr val="black">
                <a:alpha val="38000"/>
              </a:prstClr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45CF2E5-026D-4BD7-4FEE-A18BFA52AA39}"/>
              </a:ext>
            </a:extLst>
          </p:cNvPr>
          <p:cNvSpPr txBox="1"/>
          <p:nvPr/>
        </p:nvSpPr>
        <p:spPr>
          <a:xfrm>
            <a:off x="5350077" y="1242649"/>
            <a:ext cx="175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Hatikwoh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august 1932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36033BD-AED2-A554-F0E3-CA50C41D2EE9}"/>
              </a:ext>
            </a:extLst>
          </p:cNvPr>
          <p:cNvSpPr txBox="1"/>
          <p:nvPr/>
        </p:nvSpPr>
        <p:spPr>
          <a:xfrm>
            <a:off x="655815" y="4820746"/>
            <a:ext cx="2550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Hatikwoh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september 1932 – del 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3A658D7-DAAD-66B8-BDBD-3920CE87FC2D}"/>
              </a:ext>
            </a:extLst>
          </p:cNvPr>
          <p:cNvSpPr txBox="1"/>
          <p:nvPr/>
        </p:nvSpPr>
        <p:spPr>
          <a:xfrm>
            <a:off x="3382218" y="5684866"/>
            <a:ext cx="2550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Hatikwoh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september 1932 – del 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462D31-F2F1-7841-13F7-03C0EFBE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7" y="5146177"/>
            <a:ext cx="2489361" cy="3604117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35000"/>
              </a:prstClr>
            </a:outerShdw>
          </a:effectLst>
        </p:spPr>
      </p:pic>
      <p:pic>
        <p:nvPicPr>
          <p:cNvPr id="9" name="Bilde 8" descr="Et bilde som inneholder tekst, Font, skjermbilde, papir&#10;&#10;KI-generert innhold kan være feil.">
            <a:extLst>
              <a:ext uri="{FF2B5EF4-FFF2-40B4-BE49-F238E27FC236}">
                <a16:creationId xmlns:a16="http://schemas.microsoft.com/office/drawing/2014/main" id="{4CCAA1D9-0461-403F-06F1-156D8633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218" y="6021240"/>
            <a:ext cx="2998759" cy="4350590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BC67D36-0C8B-C6E1-D780-7FF433BB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35" y="1440251"/>
            <a:ext cx="4025445" cy="96500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3095B1B-687D-14AF-B526-1CF7C98F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3" y="564306"/>
            <a:ext cx="3728850" cy="104487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77C5413-B4B3-AF04-4DA9-6365F07D6ED4}"/>
              </a:ext>
            </a:extLst>
          </p:cNvPr>
          <p:cNvSpPr txBox="1"/>
          <p:nvPr/>
        </p:nvSpPr>
        <p:spPr>
          <a:xfrm>
            <a:off x="4168238" y="838908"/>
            <a:ext cx="27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 Dagbladet Invitasjon til Oslomesterskap 04/05.09.1950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1810D1-A6F7-B58F-6A3A-89E4A25AA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75" y="3170026"/>
            <a:ext cx="3208846" cy="708202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28A1333-0518-A9FE-90D0-5E7235F7F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3170027"/>
            <a:ext cx="3329070" cy="608153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F84179-9B8C-E614-D5F0-81AE0B4C1FB8}"/>
              </a:ext>
            </a:extLst>
          </p:cNvPr>
          <p:cNvSpPr txBox="1"/>
          <p:nvPr/>
        </p:nvSpPr>
        <p:spPr>
          <a:xfrm>
            <a:off x="3779837" y="2820321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 VG 24.07.1954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9314366-75CD-1EBC-4872-DD75AF66BA6A}"/>
              </a:ext>
            </a:extLst>
          </p:cNvPr>
          <p:cNvSpPr txBox="1"/>
          <p:nvPr/>
        </p:nvSpPr>
        <p:spPr>
          <a:xfrm>
            <a:off x="173962" y="2820321"/>
            <a:ext cx="277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Babygolf Aftenposten 15.07.1950</a:t>
            </a:r>
          </a:p>
        </p:txBody>
      </p:sp>
    </p:spTree>
    <p:extLst>
      <p:ext uri="{BB962C8B-B14F-4D97-AF65-F5344CB8AC3E}">
        <p14:creationId xmlns:p14="http://schemas.microsoft.com/office/powerpoint/2010/main" val="312349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63</Words>
  <Application>Microsoft Macintosh PowerPoint</Application>
  <PresentationFormat>Egendefinert</PresentationFormat>
  <Paragraphs>14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Hoftun Knudsen</dc:creator>
  <cp:lastModifiedBy>Anne Hoftun Knudsen</cp:lastModifiedBy>
  <cp:revision>2</cp:revision>
  <dcterms:created xsi:type="dcterms:W3CDTF">2026-04-07T18:18:50Z</dcterms:created>
  <dcterms:modified xsi:type="dcterms:W3CDTF">2026-04-07T19:10:57Z</dcterms:modified>
</cp:coreProperties>
</file>